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384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5" d="100"/>
          <a:sy n="65" d="100"/>
        </p:scale>
        <p:origin x="2453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B6B30-29A5-43BD-B875-0B581D308599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ACCE7-F153-46D0-8D35-4AD1D54208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9647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B6B30-29A5-43BD-B875-0B581D308599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ACCE7-F153-46D0-8D35-4AD1D54208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9375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B6B30-29A5-43BD-B875-0B581D308599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ACCE7-F153-46D0-8D35-4AD1D54208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5371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B6B30-29A5-43BD-B875-0B581D308599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ACCE7-F153-46D0-8D35-4AD1D54208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123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B6B30-29A5-43BD-B875-0B581D308599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ACCE7-F153-46D0-8D35-4AD1D54208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6896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B6B30-29A5-43BD-B875-0B581D308599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ACCE7-F153-46D0-8D35-4AD1D54208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271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B6B30-29A5-43BD-B875-0B581D308599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ACCE7-F153-46D0-8D35-4AD1D54208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367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B6B30-29A5-43BD-B875-0B581D308599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ACCE7-F153-46D0-8D35-4AD1D54208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6768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B6B30-29A5-43BD-B875-0B581D308599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ACCE7-F153-46D0-8D35-4AD1D54208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435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B6B30-29A5-43BD-B875-0B581D308599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ACCE7-F153-46D0-8D35-4AD1D54208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012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B6B30-29A5-43BD-B875-0B581D308599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ACCE7-F153-46D0-8D35-4AD1D54208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696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5B6B30-29A5-43BD-B875-0B581D308599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FACCE7-F153-46D0-8D35-4AD1D54208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55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6.png"/><Relationship Id="rId3" Type="http://schemas.openxmlformats.org/officeDocument/2006/relationships/image" Target="../media/image2.png"/><Relationship Id="rId21" Type="http://schemas.openxmlformats.org/officeDocument/2006/relationships/hyperlink" Target="http://www.google.com/imgres?imgurl=http://www.northernvirginiamag.com/wp-content/uploads/2011/05/in-n-out-burger-logo.jpg&amp;imgrefurl=http://www.northernvirginiamag.com/gut-check/2011/05/12/in-n-out-expansion/&amp;h=360&amp;w=540&amp;sz=66&amp;tbnid=qfuNbRNngL62TM:&amp;tbnh=77&amp;tbnw=115&amp;prev=/search?q=in+and+out+burger+logo&amp;tbm=isch&amp;tbo=u&amp;zoom=1&amp;q=in+and+out+burger+logo&amp;usg=__WqabxB6F7c4SsAr0Jf9MKwp5Ccw=&amp;hl=en&amp;sa=X&amp;ei=3swKUcuOMKroiwKzrICQCA&amp;ved=0CCoQ9QEwAg" TargetMode="External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hyperlink" Target="http://maps.google.com/maps?ll=32.938881,-117.04652&amp;z=15&amp;t=m&amp;hl=en-US" TargetMode="External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hyperlink" Target="http://www.in-n-out.com/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0.jpe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19.jpeg"/><Relationship Id="rId10" Type="http://schemas.openxmlformats.org/officeDocument/2006/relationships/image" Target="../media/image9.png"/><Relationship Id="rId19" Type="http://schemas.openxmlformats.org/officeDocument/2006/relationships/image" Target="../media/image17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1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70" name="Picture 6" descr="https://maps.googleapis.com/maps/api/js/StaticMapService.GetMapImage?1m2&amp;1i1466710&amp;2i3380451&amp;2e1&amp;3u15&amp;4m2&amp;1u425&amp;2u350&amp;5m3&amp;1e0&amp;2b1&amp;5sen-US&amp;token=11089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6153150"/>
            <a:ext cx="3632200" cy="2609850"/>
          </a:xfrm>
          <a:prstGeom prst="rect">
            <a:avLst/>
          </a:prstGeom>
          <a:noFill/>
        </p:spPr>
      </p:pic>
      <p:pic>
        <p:nvPicPr>
          <p:cNvPr id="11271" name="Picture 7" descr="https://mts0.googleapis.com/vt?lyrs=m@207349162&amp;src=apiv3&amp;hl=en-US&amp;x=5730&amp;s=&amp;y=13205&amp;z=15&amp;s=Gal&amp;style=api%7Csmartmap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7938" cy="7938"/>
          </a:xfrm>
          <a:prstGeom prst="rect">
            <a:avLst/>
          </a:prstGeom>
          <a:noFill/>
        </p:spPr>
      </p:pic>
      <p:pic>
        <p:nvPicPr>
          <p:cNvPr id="11272" name="Picture 8" descr="https://mts1.googleapis.com/vt?lyrs=m@207175870&amp;src=apiv3&amp;hl=en-US&amp;x=5729&amp;s=&amp;y=13205&amp;z=15&amp;s=&amp;style=api%7Csmartmaps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7938" cy="7938"/>
          </a:xfrm>
          <a:prstGeom prst="rect">
            <a:avLst/>
          </a:prstGeom>
          <a:noFill/>
        </p:spPr>
      </p:pic>
      <p:pic>
        <p:nvPicPr>
          <p:cNvPr id="11273" name="Picture 9" descr="https://mts0.googleapis.com/vt?lyrs=m@207220444&amp;src=apiv3&amp;hl=en-US&amp;x=5730&amp;s=&amp;y=13204&amp;z=15&amp;s=Ga&amp;style=api%7Csmartmaps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0"/>
            <a:ext cx="7938" cy="7938"/>
          </a:xfrm>
          <a:prstGeom prst="rect">
            <a:avLst/>
          </a:prstGeom>
          <a:noFill/>
        </p:spPr>
      </p:pic>
      <p:pic>
        <p:nvPicPr>
          <p:cNvPr id="11274" name="Picture 10" descr="https://mts0.googleapis.com/vt?lyrs=m@207283538&amp;src=apiv3&amp;hl=en-US&amp;x=5730&amp;s=&amp;y=13206&amp;z=15&amp;s=Gali&amp;style=api%7Csmartmaps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0"/>
            <a:ext cx="7938" cy="7938"/>
          </a:xfrm>
          <a:prstGeom prst="rect">
            <a:avLst/>
          </a:prstGeom>
          <a:noFill/>
        </p:spPr>
      </p:pic>
      <p:pic>
        <p:nvPicPr>
          <p:cNvPr id="11275" name="Picture 11" descr="https://mts1.googleapis.com/vt?lyrs=m@207283584&amp;src=apiv3&amp;hl=en-US&amp;x=5731&amp;s=&amp;y=13205&amp;z=15&amp;s=Galile&amp;style=api%7Csmartmaps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0" y="0"/>
            <a:ext cx="7938" cy="7938"/>
          </a:xfrm>
          <a:prstGeom prst="rect">
            <a:avLst/>
          </a:prstGeom>
          <a:noFill/>
        </p:spPr>
      </p:pic>
      <p:pic>
        <p:nvPicPr>
          <p:cNvPr id="11276" name="Picture 12" descr="https://mts1.googleapis.com/vt?lyrs=m@207220444&amp;src=apiv3&amp;hl=en-US&amp;x=5729&amp;s=&amp;y=13204&amp;z=15&amp;s=Galileo&amp;style=api%7Csmartmaps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0" y="0"/>
            <a:ext cx="7938" cy="7938"/>
          </a:xfrm>
          <a:prstGeom prst="rect">
            <a:avLst/>
          </a:prstGeom>
          <a:noFill/>
        </p:spPr>
      </p:pic>
      <p:pic>
        <p:nvPicPr>
          <p:cNvPr id="11277" name="Picture 13" descr="https://mts1.googleapis.com/vt?lyrs=m@207000000&amp;src=apiv3&amp;hl=en-US&amp;x=5731&amp;s=&amp;y=13204&amp;z=15&amp;s=Galil&amp;style=api%7Csmartmaps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0" y="0"/>
            <a:ext cx="7938" cy="7938"/>
          </a:xfrm>
          <a:prstGeom prst="rect">
            <a:avLst/>
          </a:prstGeom>
          <a:noFill/>
        </p:spPr>
      </p:pic>
      <p:pic>
        <p:nvPicPr>
          <p:cNvPr id="11278" name="Picture 14" descr="https://mts1.googleapis.com/vt?lyrs=m@207175870&amp;src=apiv3&amp;hl=en-US&amp;x=5729&amp;s=&amp;y=13206&amp;z=15&amp;s=G&amp;style=api%7Csmartmaps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0" y="0"/>
            <a:ext cx="7938" cy="7938"/>
          </a:xfrm>
          <a:prstGeom prst="rect">
            <a:avLst/>
          </a:prstGeom>
          <a:noFill/>
        </p:spPr>
      </p:pic>
      <p:pic>
        <p:nvPicPr>
          <p:cNvPr id="11279" name="Picture 15" descr="https://mts1.googleapis.com/vt?lyrs=m@207283584&amp;src=apiv3&amp;hl=en-US&amp;x=5731&amp;s=&amp;y=13206&amp;z=15&amp;s=Galileo&amp;style=api%7Csmartmaps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0" y="0"/>
            <a:ext cx="7938" cy="7938"/>
          </a:xfrm>
          <a:prstGeom prst="rect">
            <a:avLst/>
          </a:prstGeom>
          <a:noFill/>
        </p:spPr>
      </p:pic>
      <p:pic>
        <p:nvPicPr>
          <p:cNvPr id="11284" name="Picture 20" descr="https://maps.gstatic.com/mapfiles/mv/imgs8.png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0" y="0"/>
            <a:ext cx="7938" cy="7938"/>
          </a:xfrm>
          <a:prstGeom prst="rect">
            <a:avLst/>
          </a:prstGeom>
          <a:noFill/>
        </p:spPr>
      </p:pic>
      <p:pic>
        <p:nvPicPr>
          <p:cNvPr id="11287" name="Picture 23" descr="https://mts0.googleapis.com/vt?lyrs=m@207000000&amp;src=apiv3&amp;hl=en-US&amp;x=716&amp;y=1650&amp;z=12&amp;s=Galile&amp;style=api%7Csmartmaps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7938" cy="7938"/>
          </a:xfrm>
          <a:prstGeom prst="rect">
            <a:avLst/>
          </a:prstGeom>
          <a:noFill/>
        </p:spPr>
      </p:pic>
      <p:pic>
        <p:nvPicPr>
          <p:cNvPr id="11288" name="Picture 24" descr="https://maps.gstatic.com/mapfiles/mapcontrols3d7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0"/>
            <a:ext cx="7938" cy="7938"/>
          </a:xfrm>
          <a:prstGeom prst="rect">
            <a:avLst/>
          </a:prstGeom>
          <a:noFill/>
        </p:spPr>
      </p:pic>
      <p:pic>
        <p:nvPicPr>
          <p:cNvPr id="11289" name="Picture 25" descr="https://maps.gstatic.com/mapfiles/mapcontrols3d6.png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0" y="0"/>
            <a:ext cx="7938" cy="7938"/>
          </a:xfrm>
          <a:prstGeom prst="rect">
            <a:avLst/>
          </a:prstGeom>
          <a:noFill/>
        </p:spPr>
      </p:pic>
      <p:pic>
        <p:nvPicPr>
          <p:cNvPr id="11290" name="Picture 26" descr="https://maps.gstatic.com/mapfiles/mapcontrols3d6.png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0" y="0"/>
            <a:ext cx="7938" cy="7938"/>
          </a:xfrm>
          <a:prstGeom prst="rect">
            <a:avLst/>
          </a:prstGeom>
          <a:noFill/>
        </p:spPr>
      </p:pic>
      <p:pic>
        <p:nvPicPr>
          <p:cNvPr id="11291" name="Picture 27" descr="https://maps.gstatic.com/mapfiles/mapcontrols3d6.png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0" y="0"/>
            <a:ext cx="7938" cy="7938"/>
          </a:xfrm>
          <a:prstGeom prst="rect">
            <a:avLst/>
          </a:prstGeom>
          <a:noFill/>
        </p:spPr>
      </p:pic>
      <p:pic>
        <p:nvPicPr>
          <p:cNvPr id="11292" name="Picture 28" descr="https://maps.gstatic.com/mapfiles/mapcontrols3d6.png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0" y="0"/>
            <a:ext cx="7938" cy="7938"/>
          </a:xfrm>
          <a:prstGeom prst="rect">
            <a:avLst/>
          </a:prstGeom>
          <a:noFill/>
        </p:spPr>
      </p:pic>
      <p:pic>
        <p:nvPicPr>
          <p:cNvPr id="11293" name="Picture 29" descr="https://maps.gstatic.com/mapfiles/mapcontrols3d6.png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0" y="0"/>
            <a:ext cx="7938" cy="7938"/>
          </a:xfrm>
          <a:prstGeom prst="rect">
            <a:avLst/>
          </a:prstGeom>
          <a:noFill/>
        </p:spPr>
      </p:pic>
      <p:pic>
        <p:nvPicPr>
          <p:cNvPr id="11294" name="Picture 30" descr="https://maps.gstatic.com/mapfiles/mapcontrols3d6.png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0" y="0"/>
            <a:ext cx="7938" cy="7938"/>
          </a:xfrm>
          <a:prstGeom prst="rect">
            <a:avLst/>
          </a:prstGeom>
          <a:noFill/>
        </p:spPr>
      </p:pic>
      <p:pic>
        <p:nvPicPr>
          <p:cNvPr id="11298" name="Picture 34" descr="https://maps.gstatic.com/mapfiles/szc4.png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0" y="0"/>
            <a:ext cx="7938" cy="7938"/>
          </a:xfrm>
          <a:prstGeom prst="rect">
            <a:avLst/>
          </a:prstGeom>
          <a:noFill/>
        </p:spPr>
      </p:pic>
      <p:pic>
        <p:nvPicPr>
          <p:cNvPr id="11302" name="Picture 38" descr="https://maps.gstatic.com/mapfiles/mv/imgs8.png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0" y="0"/>
            <a:ext cx="7938" cy="7938"/>
          </a:xfrm>
          <a:prstGeom prst="rect">
            <a:avLst/>
          </a:prstGeom>
          <a:noFill/>
        </p:spPr>
      </p:pic>
      <p:pic>
        <p:nvPicPr>
          <p:cNvPr id="11281" name="Picture 17" descr="https://maps.gstatic.com/mapfiles/google_white.png">
            <a:hlinkClick r:id="rId17" tooltip="Click to see this area on Google Maps"/>
          </p:cNvPr>
          <p:cNvPicPr>
            <a:picLocks noChangeAspect="1" noChangeArrowheads="1"/>
          </p:cNvPicPr>
          <p:nvPr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63500" y="182563"/>
            <a:ext cx="7938" cy="7937"/>
          </a:xfrm>
          <a:prstGeom prst="rect">
            <a:avLst/>
          </a:prstGeom>
          <a:noFill/>
        </p:spPr>
      </p:pic>
      <p:pic>
        <p:nvPicPr>
          <p:cNvPr id="11297" name="Picture 33" descr="https://maps.gstatic.com/mapfiles/cb/mod_cb_scout/cb_scout_sprite_api_003.png"/>
          <p:cNvPicPr>
            <a:picLocks noChangeAspect="1" noChangeArrowheads="1"/>
          </p:cNvPicPr>
          <p:nvPr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63500" y="-76200"/>
            <a:ext cx="7938" cy="7937"/>
          </a:xfrm>
          <a:prstGeom prst="rect">
            <a:avLst/>
          </a:prstGeom>
          <a:noFill/>
        </p:spPr>
      </p:pic>
      <p:sp>
        <p:nvSpPr>
          <p:cNvPr id="41" name="Rectangle 40"/>
          <p:cNvSpPr/>
          <p:nvPr/>
        </p:nvSpPr>
        <p:spPr>
          <a:xfrm>
            <a:off x="381000" y="2057400"/>
            <a:ext cx="60960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Reminder</a:t>
            </a:r>
          </a:p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Poway Cruisers Car Show</a:t>
            </a:r>
          </a:p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In-N-Out Burger</a:t>
            </a:r>
          </a:p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Saturday </a:t>
            </a: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4 November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2023</a:t>
            </a:r>
            <a:b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</a:b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12890 Gregg Court Poway, CA</a:t>
            </a:r>
          </a:p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Corner of Scripps Poway Parkway &amp; Community Road</a:t>
            </a:r>
            <a:b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</a:b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in the east central part of the Kohl’s &amp; Staples parking lot. Show is Free</a:t>
            </a:r>
          </a:p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First Saturday of Each Month</a:t>
            </a:r>
            <a:b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</a:b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Show time: 11:00 AM – 2:00 PM</a:t>
            </a:r>
            <a:b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</a:b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 Favorites of Show Trophies and 50/50 Raffle at 2:00 PM</a:t>
            </a:r>
            <a:b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</a:b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Contact Sean Hodgetts, Show Coordinator </a:t>
            </a:r>
          </a:p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(858)-774-4346 for more information</a:t>
            </a:r>
          </a:p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	In-N-Out Burger website: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  <a:hlinkClick r:id="rId20"/>
              </a:rPr>
              <a:t>www.in-n-out.com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 </a:t>
            </a:r>
          </a:p>
        </p:txBody>
      </p:sp>
      <p:pic>
        <p:nvPicPr>
          <p:cNvPr id="11308" name="Picture 44" descr="http://www.google.com/images?q=tbn:ANd9GcRoVd9aa8dSJkzIHCVm5x_S7KA2e4C61WS8BYRxCjHgK1LHp7nTnTj7RcM">
            <a:hlinkClick r:id="rId21"/>
          </p:cNvPr>
          <p:cNvPicPr>
            <a:picLocks noChangeAspect="1" noChangeArrowheads="1"/>
          </p:cNvPicPr>
          <p:nvPr/>
        </p:nvPicPr>
        <p:blipFill>
          <a:blip r:embed="rId22" cstate="print"/>
          <a:srcRect/>
          <a:stretch>
            <a:fillRect/>
          </a:stretch>
        </p:blipFill>
        <p:spPr bwMode="auto">
          <a:xfrm>
            <a:off x="304800" y="354164"/>
            <a:ext cx="2362200" cy="1583705"/>
          </a:xfrm>
          <a:prstGeom prst="rect">
            <a:avLst/>
          </a:prstGeom>
          <a:noFill/>
        </p:spPr>
      </p:pic>
      <p:pic>
        <p:nvPicPr>
          <p:cNvPr id="43" name="Picture 42" descr="In Out Burger.jpg"/>
          <p:cNvPicPr>
            <a:picLocks noChangeAspect="1"/>
          </p:cNvPicPr>
          <p:nvPr/>
        </p:nvPicPr>
        <p:blipFill>
          <a:blip r:embed="rId23" cstate="print"/>
          <a:stretch>
            <a:fillRect/>
          </a:stretch>
        </p:blipFill>
        <p:spPr>
          <a:xfrm>
            <a:off x="3093308" y="381000"/>
            <a:ext cx="3459892" cy="1600200"/>
          </a:xfrm>
          <a:prstGeom prst="rect">
            <a:avLst/>
          </a:prstGeom>
        </p:spPr>
      </p:pic>
      <p:sp>
        <p:nvSpPr>
          <p:cNvPr id="44" name="Rectangle 43"/>
          <p:cNvSpPr/>
          <p:nvPr/>
        </p:nvSpPr>
        <p:spPr>
          <a:xfrm>
            <a:off x="152400" y="152400"/>
            <a:ext cx="6553200" cy="8839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" name="Picture 8" descr="https://mail.google.com/mail/h/okb8avsqbnf1/?view=att&amp;th=137b87be5ca750de&amp;attid=0.0.1.1&amp;disp=emb&amp;zw&amp;atsh=1">
            <a:extLst>
              <a:ext uri="{FF2B5EF4-FFF2-40B4-BE49-F238E27FC236}">
                <a16:creationId xmlns:a16="http://schemas.microsoft.com/office/drawing/2014/main" id="{C1BDB6C4-F752-4D8A-95A5-6B4E726640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4" cstate="print"/>
          <a:srcRect/>
          <a:stretch>
            <a:fillRect/>
          </a:stretch>
        </p:blipFill>
        <p:spPr bwMode="auto">
          <a:xfrm>
            <a:off x="562707" y="1981200"/>
            <a:ext cx="1195754" cy="1195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3658486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</TotalTime>
  <Words>93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Bill Personius</dc:creator>
  <cp:lastModifiedBy>Bill Personius</cp:lastModifiedBy>
  <cp:revision>2</cp:revision>
  <dcterms:created xsi:type="dcterms:W3CDTF">2023-10-30T00:51:48Z</dcterms:created>
  <dcterms:modified xsi:type="dcterms:W3CDTF">2023-10-30T00:56:32Z</dcterms:modified>
</cp:coreProperties>
</file>