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7" autoAdjust="0"/>
    <p:restoredTop sz="94660"/>
  </p:normalViewPr>
  <p:slideViewPr>
    <p:cSldViewPr snapToGrid="0">
      <p:cViewPr varScale="1">
        <p:scale>
          <a:sx n="59" d="100"/>
          <a:sy n="59" d="100"/>
        </p:scale>
        <p:origin x="259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8D57-A55B-419D-92A9-33B0E31B506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538D9-FFA5-4F1B-87FF-106F42EFC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246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8D57-A55B-419D-92A9-33B0E31B506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538D9-FFA5-4F1B-87FF-106F42EFC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198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8D57-A55B-419D-92A9-33B0E31B506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538D9-FFA5-4F1B-87FF-106F42EFC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924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8D57-A55B-419D-92A9-33B0E31B506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538D9-FFA5-4F1B-87FF-106F42EFC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53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8D57-A55B-419D-92A9-33B0E31B506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538D9-FFA5-4F1B-87FF-106F42EFC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029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8D57-A55B-419D-92A9-33B0E31B506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538D9-FFA5-4F1B-87FF-106F42EFC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343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8D57-A55B-419D-92A9-33B0E31B506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538D9-FFA5-4F1B-87FF-106F42EFC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93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8D57-A55B-419D-92A9-33B0E31B506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538D9-FFA5-4F1B-87FF-106F42EFC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525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8D57-A55B-419D-92A9-33B0E31B506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538D9-FFA5-4F1B-87FF-106F42EFC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360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8D57-A55B-419D-92A9-33B0E31B506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538D9-FFA5-4F1B-87FF-106F42EFC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755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8D57-A55B-419D-92A9-33B0E31B506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538D9-FFA5-4F1B-87FF-106F42EFC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87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BA8D57-A55B-419D-92A9-33B0E31B506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4538D9-FFA5-4F1B-87FF-106F42EFC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716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3CC3C50-B0BF-1835-0DE0-90FFC3A594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38" t="24603" r="52000" b="31375"/>
          <a:stretch/>
        </p:blipFill>
        <p:spPr>
          <a:xfrm>
            <a:off x="457201" y="235132"/>
            <a:ext cx="5735400" cy="49377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E7424A4-DF7F-C50C-764A-A3B4A4107D16}"/>
              </a:ext>
            </a:extLst>
          </p:cNvPr>
          <p:cNvSpPr txBox="1"/>
          <p:nvPr/>
        </p:nvSpPr>
        <p:spPr>
          <a:xfrm>
            <a:off x="806483" y="5043945"/>
            <a:ext cx="4774769" cy="38779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/>
              <a:t>Poway Cruisers</a:t>
            </a:r>
          </a:p>
          <a:p>
            <a:r>
              <a:rPr lang="en-US" dirty="0"/>
              <a:t>           </a:t>
            </a:r>
            <a:r>
              <a:rPr lang="en-US" sz="4800" dirty="0"/>
              <a:t>Trunk or Treat</a:t>
            </a:r>
          </a:p>
          <a:p>
            <a:pPr algn="ctr"/>
            <a:r>
              <a:rPr lang="en-US" sz="2400" dirty="0"/>
              <a:t>Poway Lowes Parking Lot</a:t>
            </a:r>
          </a:p>
          <a:p>
            <a:pPr algn="ctr"/>
            <a:r>
              <a:rPr lang="en-US" sz="2400" dirty="0"/>
              <a:t>Southwest Corner</a:t>
            </a:r>
          </a:p>
          <a:p>
            <a:pPr algn="ctr"/>
            <a:r>
              <a:rPr lang="en-US" sz="2400" dirty="0"/>
              <a:t>5:00 - 7:00 PM</a:t>
            </a:r>
          </a:p>
          <a:p>
            <a:pPr algn="ctr"/>
            <a:r>
              <a:rPr lang="en-US" sz="2400" dirty="0"/>
              <a:t>Friday 30 October 2026</a:t>
            </a:r>
          </a:p>
          <a:p>
            <a:pPr algn="ctr"/>
            <a:r>
              <a:rPr lang="en-US" sz="2400" dirty="0"/>
              <a:t>Organizer Bonnie Badders</a:t>
            </a:r>
          </a:p>
          <a:p>
            <a:pPr algn="ctr"/>
            <a:r>
              <a:rPr lang="de-DE" sz="2400" dirty="0"/>
              <a:t>bonniebadders@gmail.com</a:t>
            </a:r>
            <a:endParaRPr lang="en-US" sz="2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CC6BBA-5B06-5A2F-6391-6BB403CFF006}"/>
              </a:ext>
            </a:extLst>
          </p:cNvPr>
          <p:cNvSpPr/>
          <p:nvPr/>
        </p:nvSpPr>
        <p:spPr>
          <a:xfrm>
            <a:off x="203200" y="235132"/>
            <a:ext cx="6451600" cy="8673736"/>
          </a:xfrm>
          <a:prstGeom prst="rect">
            <a:avLst/>
          </a:prstGeom>
          <a:noFill/>
          <a:ln w="476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BC0478-A2EE-B7EC-E26E-06BA4DA1BC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033" y="4362995"/>
            <a:ext cx="1123569" cy="1018753"/>
          </a:xfrm>
          <a:prstGeom prst="rect">
            <a:avLst/>
          </a:prstGeom>
          <a:noFill/>
        </p:spPr>
      </p:pic>
      <p:pic>
        <p:nvPicPr>
          <p:cNvPr id="1026" name="Picture 2" descr="Lowe's Logo PNG Transparent &amp; SVG Vector - Freebie Supply">
            <a:extLst>
              <a:ext uri="{FF2B5EF4-FFF2-40B4-BE49-F238E27FC236}">
                <a16:creationId xmlns:a16="http://schemas.microsoft.com/office/drawing/2014/main" id="{8CF85514-6B76-1A34-2179-A1A65E5B5D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95" b="29048"/>
          <a:stretch/>
        </p:blipFill>
        <p:spPr bwMode="auto">
          <a:xfrm>
            <a:off x="4924697" y="6475767"/>
            <a:ext cx="1574158" cy="737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0434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</TotalTime>
  <Words>28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Bill Personius</dc:creator>
  <cp:lastModifiedBy>Bill Personius</cp:lastModifiedBy>
  <cp:revision>3</cp:revision>
  <dcterms:created xsi:type="dcterms:W3CDTF">2024-07-08T00:09:53Z</dcterms:created>
  <dcterms:modified xsi:type="dcterms:W3CDTF">2026-08-24T22:03:55Z</dcterms:modified>
</cp:coreProperties>
</file>